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5" autoAdjust="0"/>
    <p:restoredTop sz="94660"/>
  </p:normalViewPr>
  <p:slideViewPr>
    <p:cSldViewPr snapToGrid="0">
      <p:cViewPr varScale="1">
        <p:scale>
          <a:sx n="68" d="100"/>
          <a:sy n="68" d="100"/>
        </p:scale>
        <p:origin x="379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8DAB-AB43-4448-B6F6-E407DF5E2A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2F5EA3-15D8-4878-875A-103BDC668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C156-E782-47B3-AE6A-16E9141E2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017233-C646-40BC-885B-16575AFF8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4C883-3B70-4578-A8D5-FC6971939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32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F0EED-BCA5-43DA-AAB7-BE70B6CE8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E5E83F-B2A0-4A5E-AF86-D4B456897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1307F-0AF2-4684-8A22-A7B91ED10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321DD9-B0A2-448A-B45A-689A8914C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156A2-4332-4564-943E-BE8DF8DB2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300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556C07-BB9C-4591-A594-D2DFF15705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AA9491-6330-4882-AA52-8664E16AA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ADD80-0936-483F-B067-696C1855B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5B63D-E2EF-43BA-B1B1-3DBA46D2B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D0B50-78DB-498E-9E1D-1598D2563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852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51521-E885-48B8-854E-81E79FE1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EDE48-A9B5-4A8E-8048-FF24DF7D0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9D4E6-E4EC-4F15-9C3B-5106E8A47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4FC47-8962-468E-A55A-E754298A8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DAC37-8C6B-434A-8CCA-CB2095ABF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49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EBD49-35ED-4E72-8E2B-63E8CD115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3CEDA8-FAF4-4C7B-968D-F4284600E5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E99F3-4F8A-4BDB-9608-3C10A441A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77813-7DFD-4159-BECB-E0055FC80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36B2A-FECE-4244-9AA5-15153CF62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121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3CDB9-0A04-4DD3-9015-C134C1007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D074A-C234-4FE5-AA61-2B73CDFBD1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D2FF0C-77F7-42C8-8306-076F2F8191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91D2DB-D866-4273-955F-1DACB3849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8BA4A-30D3-4712-BE5A-B647497C7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931CFB-BE72-4A76-8277-3D7EEA971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7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71BCF-ECD3-4E99-B54F-EC1C724D4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6430AE-5B35-4201-A424-704172512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C8F3B1-3B09-4C75-8066-57B836FB8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1C9FDB-0C1D-4DB9-B923-65B84DA816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E01FA4-2027-4EC3-918C-88090CC209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A66944-0D28-429F-B947-5863D722F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CA67BF-17EF-42A8-8A07-FCE753384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F27843-88C0-419E-94CD-F7A4F2D4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43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E2A4-164E-45DA-858F-F00ED627F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635CCB-920C-4CA5-9B51-5E1D3BF3E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2E02BB-C15C-475F-99D7-E070E72F4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A0084A-A9E4-41C3-8792-0A2187BF4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496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1D3ABD-C178-45AE-997E-B1528C1B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B8C839-9D5E-4903-8363-658E40B1A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4C52D9-F447-4333-BCBD-EA64B8FDF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912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D0D8-A15C-4D78-8D37-4EB2BC8BB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26A2A0-95A5-4FA6-B6BC-1BE0C7618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52C4F-CAAD-4B58-8CE6-3B082174C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BED8B-3A2B-48DD-90CF-0E4D0478E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11729-0B25-4C6F-BC9E-3A5BD36A6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2B373E-BD7E-4B5E-9005-25327CE9E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75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770D8-6E5D-4CDC-961D-48C87E339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916EF8-37EA-44D3-AEC2-2151E486A8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1D515D-5289-420A-8DE7-CEAFCA1C9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FBEC5B-F864-456C-96EA-43C217EC2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86B67-5797-4796-9061-C34CFB3CA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A5ED4-0004-4A99-8B72-E1CDED8CA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335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CDAB6A-2632-4817-B156-AD2102928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9006E2-E35D-4B56-B8DB-5AA2B7463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BD069-F496-4784-9209-EBA89D79EC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4EE91-0D68-4DB2-AC47-4308822E17AB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8D087-ECD6-42B8-B41C-D1566745CA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224B2-09FE-4929-8100-9F4D6A477D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AF080-6240-47C3-A3B5-C8F335B0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1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94207D7-194E-457F-BBBC-A65069B2CA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5"/>
          <a:stretch/>
        </p:blipFill>
        <p:spPr>
          <a:xfrm rot="5400000">
            <a:off x="302369" y="4239823"/>
            <a:ext cx="2603081" cy="22071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357BED-ADF9-4739-BB72-71BEDC8F69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5"/>
          <a:stretch/>
        </p:blipFill>
        <p:spPr>
          <a:xfrm rot="5400000">
            <a:off x="193778" y="1321241"/>
            <a:ext cx="2820264" cy="22071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228A38-4965-46EC-996A-EACCE49F05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" t="3501" r="3803"/>
          <a:stretch/>
        </p:blipFill>
        <p:spPr>
          <a:xfrm rot="5400000">
            <a:off x="2533475" y="1685891"/>
            <a:ext cx="5626853" cy="42844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B32AE6-A28F-486D-84D4-C15832EE9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9633"/>
            <a:ext cx="12192000" cy="69407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Long Lake Field Station Carbon Census: Tree Survey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40C778-690C-4241-B41A-86201B5295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397" y="1018771"/>
            <a:ext cx="4059269" cy="27653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3451D1-8064-44C6-B761-3470E1B3CE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397" y="3929173"/>
            <a:ext cx="4059269" cy="27123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3C0ADC6-9366-40A1-955F-A8342DD7A556}"/>
              </a:ext>
            </a:extLst>
          </p:cNvPr>
          <p:cNvSpPr txBox="1"/>
          <p:nvPr/>
        </p:nvSpPr>
        <p:spPr>
          <a:xfrm rot="16200000">
            <a:off x="-835846" y="5272170"/>
            <a:ext cx="23953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Field work photos: Dr. </a:t>
            </a:r>
            <a:r>
              <a:rPr lang="en-US" sz="1200" dirty="0" err="1">
                <a:solidFill>
                  <a:schemeClr val="bg2">
                    <a:lumMod val="50000"/>
                  </a:schemeClr>
                </a:solidFill>
              </a:rPr>
              <a:t>ArchMiller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0146EC-7708-4AF3-B151-69B491AE164C}"/>
              </a:ext>
            </a:extLst>
          </p:cNvPr>
          <p:cNvSpPr txBox="1"/>
          <p:nvPr/>
        </p:nvSpPr>
        <p:spPr>
          <a:xfrm>
            <a:off x="7749397" y="6364519"/>
            <a:ext cx="23953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Muffinn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CCBY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DD5273-0F7C-4790-A54A-513C4E7A4711}"/>
              </a:ext>
            </a:extLst>
          </p:cNvPr>
          <p:cNvSpPr txBox="1"/>
          <p:nvPr/>
        </p:nvSpPr>
        <p:spPr>
          <a:xfrm>
            <a:off x="7694234" y="3547939"/>
            <a:ext cx="23953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Koichi Oda CCBYSA</a:t>
            </a:r>
          </a:p>
        </p:txBody>
      </p:sp>
    </p:spTree>
    <p:extLst>
      <p:ext uri="{BB962C8B-B14F-4D97-AF65-F5344CB8AC3E}">
        <p14:creationId xmlns:p14="http://schemas.microsoft.com/office/powerpoint/2010/main" val="886430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21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Bahnschrift SemiBold SemiConden</vt:lpstr>
      <vt:lpstr>Calibri</vt:lpstr>
      <vt:lpstr>Calibri Light</vt:lpstr>
      <vt:lpstr>Office Theme</vt:lpstr>
      <vt:lpstr>Long Lake Field Station Carbon Census: Tree Survey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Emma Chandler</dc:creator>
  <cp:lastModifiedBy>Emma Chandler</cp:lastModifiedBy>
  <cp:revision>9</cp:revision>
  <dcterms:created xsi:type="dcterms:W3CDTF">2018-06-04T15:28:43Z</dcterms:created>
  <dcterms:modified xsi:type="dcterms:W3CDTF">2018-06-05T19:05:50Z</dcterms:modified>
</cp:coreProperties>
</file>

<file path=docProps/thumbnail.jpeg>
</file>